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5A1A0-C25A-4D3E-9914-90A4D185A3D6}" v="4" dt="2021-04-20T17:25:59.988"/>
    <p1510:client id="{1D870496-9AE1-4E20-B2FF-0A94C300F219}" v="4" dt="2021-04-21T14:59:51.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0C75A1A0-C25A-4D3E-9914-90A4D185A3D6}"/>
    <pc:docChg chg="modSld">
      <pc:chgData name="Filaroski, Taylor" userId="808e8b38-dcd7-4790-8255-e9ab0a59a131" providerId="ADAL" clId="{0C75A1A0-C25A-4D3E-9914-90A4D185A3D6}" dt="2021-04-20T17:26:14.681" v="25" actId="20577"/>
      <pc:docMkLst>
        <pc:docMk/>
      </pc:docMkLst>
      <pc:sldChg chg="modSp mod">
        <pc:chgData name="Filaroski, Taylor" userId="808e8b38-dcd7-4790-8255-e9ab0a59a131" providerId="ADAL" clId="{0C75A1A0-C25A-4D3E-9914-90A4D185A3D6}" dt="2021-04-20T17:25:52.913" v="12" actId="20577"/>
        <pc:sldMkLst>
          <pc:docMk/>
          <pc:sldMk cId="902281997" sldId="505"/>
        </pc:sldMkLst>
        <pc:graphicFrameChg chg="modGraphic">
          <ac:chgData name="Filaroski, Taylor" userId="808e8b38-dcd7-4790-8255-e9ab0a59a131" providerId="ADAL" clId="{0C75A1A0-C25A-4D3E-9914-90A4D185A3D6}" dt="2021-04-20T17:25:52.913" v="1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0C75A1A0-C25A-4D3E-9914-90A4D185A3D6}" dt="2021-04-20T17:26:14.681" v="25" actId="20577"/>
        <pc:sldMkLst>
          <pc:docMk/>
          <pc:sldMk cId="4219494486" sldId="506"/>
        </pc:sldMkLst>
        <pc:graphicFrameChg chg="modGraphic">
          <ac:chgData name="Filaroski, Taylor" userId="808e8b38-dcd7-4790-8255-e9ab0a59a131" providerId="ADAL" clId="{0C75A1A0-C25A-4D3E-9914-90A4D185A3D6}" dt="2021-04-20T17:26:14.681" v="25" actId="20577"/>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CD36BF9F-D09A-C000-07CC-DA551B013B40}"/>
    <pc:docChg chg="modSld">
      <pc:chgData name="Simons, Zach" userId="S::zach.simons@kimley-horn.com::3a5217f5-eaac-4f0f-b23c-aa59983becee" providerId="AD" clId="Web-{CD36BF9F-D09A-C000-07CC-DA551B013B40}" dt="2021-04-17T19:22:55.374" v="251"/>
      <pc:docMkLst>
        <pc:docMk/>
      </pc:docMkLst>
      <pc:sldChg chg="delSp modSp modNotes">
        <pc:chgData name="Simons, Zach" userId="S::zach.simons@kimley-horn.com::3a5217f5-eaac-4f0f-b23c-aa59983becee" providerId="AD" clId="Web-{CD36BF9F-D09A-C000-07CC-DA551B013B40}" dt="2021-04-17T19:14:00.273" v="28"/>
        <pc:sldMkLst>
          <pc:docMk/>
          <pc:sldMk cId="3309063412" sldId="503"/>
        </pc:sldMkLst>
        <pc:spChg chg="del">
          <ac:chgData name="Simons, Zach" userId="S::zach.simons@kimley-horn.com::3a5217f5-eaac-4f0f-b23c-aa59983becee" providerId="AD" clId="Web-{CD36BF9F-D09A-C000-07CC-DA551B013B40}" dt="2021-04-17T19:13:19.802" v="1"/>
          <ac:spMkLst>
            <pc:docMk/>
            <pc:sldMk cId="3309063412" sldId="503"/>
            <ac:spMk id="6" creationId="{7027257B-4FDA-4D5E-B242-50F7A10EADD1}"/>
          </ac:spMkLst>
        </pc:spChg>
        <pc:graphicFrameChg chg="mod modGraphic">
          <ac:chgData name="Simons, Zach" userId="S::zach.simons@kimley-horn.com::3a5217f5-eaac-4f0f-b23c-aa59983becee" providerId="AD" clId="Web-{CD36BF9F-D09A-C000-07CC-DA551B013B40}" dt="2021-04-17T19:13:48.850" v="27"/>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CD36BF9F-D09A-C000-07CC-DA551B013B40}" dt="2021-04-17T19:13:35.318"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CD36BF9F-D09A-C000-07CC-DA551B013B40}" dt="2021-04-17T19:15:25.450" v="97"/>
        <pc:sldMkLst>
          <pc:docMk/>
          <pc:sldMk cId="4020193246" sldId="504"/>
        </pc:sldMkLst>
        <pc:spChg chg="del">
          <ac:chgData name="Simons, Zach" userId="S::zach.simons@kimley-horn.com::3a5217f5-eaac-4f0f-b23c-aa59983becee" providerId="AD" clId="Web-{CD36BF9F-D09A-C000-07CC-DA551B013B40}" dt="2021-04-17T19:14:26.868" v="50"/>
          <ac:spMkLst>
            <pc:docMk/>
            <pc:sldMk cId="4020193246" sldId="504"/>
            <ac:spMk id="13" creationId="{7C7FFC2C-F58B-47EB-A1E1-BAECCAC1B2D6}"/>
          </ac:spMkLst>
        </pc:spChg>
        <pc:graphicFrameChg chg="mod modGraphic">
          <ac:chgData name="Simons, Zach" userId="S::zach.simons@kimley-horn.com::3a5217f5-eaac-4f0f-b23c-aa59983becee" providerId="AD" clId="Web-{CD36BF9F-D09A-C000-07CC-DA551B013B40}" dt="2021-04-17T19:15:07.840" v="92"/>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CD36BF9F-D09A-C000-07CC-DA551B013B40}" dt="2021-04-17T19:14:33.588" v="52"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CD36BF9F-D09A-C000-07CC-DA551B013B40}" dt="2021-04-17T19:16:51.721" v="177"/>
        <pc:sldMkLst>
          <pc:docMk/>
          <pc:sldMk cId="902281997" sldId="505"/>
        </pc:sldMkLst>
        <pc:spChg chg="del">
          <ac:chgData name="Simons, Zach" userId="S::zach.simons@kimley-horn.com::3a5217f5-eaac-4f0f-b23c-aa59983becee" providerId="AD" clId="Web-{CD36BF9F-D09A-C000-07CC-DA551B013B40}" dt="2021-04-17T19:15:43.576" v="119"/>
          <ac:spMkLst>
            <pc:docMk/>
            <pc:sldMk cId="902281997" sldId="505"/>
            <ac:spMk id="12" creationId="{EDA7E727-9C9E-4D55-9990-8176FBF51CA0}"/>
          </ac:spMkLst>
        </pc:spChg>
        <pc:graphicFrameChg chg="mod modGraphic">
          <ac:chgData name="Simons, Zach" userId="S::zach.simons@kimley-horn.com::3a5217f5-eaac-4f0f-b23c-aa59983becee" providerId="AD" clId="Web-{CD36BF9F-D09A-C000-07CC-DA551B013B40}" dt="2021-04-17T19:16:40.971" v="173"/>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CD36BF9F-D09A-C000-07CC-DA551B013B40}" dt="2021-04-17T19:15:49.030" v="120"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CD36BF9F-D09A-C000-07CC-DA551B013B40}" dt="2021-04-17T19:22:55.374" v="251"/>
        <pc:sldMkLst>
          <pc:docMk/>
          <pc:sldMk cId="4219494486" sldId="506"/>
        </pc:sldMkLst>
        <pc:spChg chg="del">
          <ac:chgData name="Simons, Zach" userId="S::zach.simons@kimley-horn.com::3a5217f5-eaac-4f0f-b23c-aa59983becee" providerId="AD" clId="Web-{CD36BF9F-D09A-C000-07CC-DA551B013B40}" dt="2021-04-17T19:21:42.322" v="197"/>
          <ac:spMkLst>
            <pc:docMk/>
            <pc:sldMk cId="4219494486" sldId="506"/>
            <ac:spMk id="12" creationId="{7F681DB6-4BFB-441E-BB96-7BED17AB88F6}"/>
          </ac:spMkLst>
        </pc:spChg>
        <pc:graphicFrameChg chg="mod modGraphic">
          <ac:chgData name="Simons, Zach" userId="S::zach.simons@kimley-horn.com::3a5217f5-eaac-4f0f-b23c-aa59983becee" providerId="AD" clId="Web-{CD36BF9F-D09A-C000-07CC-DA551B013B40}" dt="2021-04-17T19:22:43.279" v="245"/>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CD36BF9F-D09A-C000-07CC-DA551B013B40}" dt="2021-04-17T19:21:48.432" v="199" actId="1076"/>
          <ac:picMkLst>
            <pc:docMk/>
            <pc:sldMk cId="4219494486" sldId="506"/>
            <ac:picMk id="7" creationId="{0FC59644-6B21-4290-9F72-449230ADAF0C}"/>
          </ac:picMkLst>
        </pc:picChg>
      </pc:sldChg>
    </pc:docChg>
  </pc:docChgLst>
  <pc:docChgLst>
    <pc:chgData name="Beem, Corinn" userId="c940195d-46ad-491a-b089-963483842aae" providerId="ADAL" clId="{9558DCCD-F8DC-45EC-A496-54A07BA29718}"/>
    <pc:docChg chg="delSld modSld">
      <pc:chgData name="Beem, Corinn" userId="c940195d-46ad-491a-b089-963483842aae" providerId="ADAL" clId="{9558DCCD-F8DC-45EC-A496-54A07BA29718}" dt="2021-04-12T19:42:17.435" v="81" actId="14826"/>
      <pc:docMkLst>
        <pc:docMk/>
      </pc:docMkLst>
      <pc:sldChg chg="modSp modNotesTx">
        <pc:chgData name="Beem, Corinn" userId="c940195d-46ad-491a-b089-963483842aae" providerId="ADAL" clId="{9558DCCD-F8DC-45EC-A496-54A07BA29718}" dt="2021-04-12T19:38:58.924" v="70" actId="20577"/>
        <pc:sldMkLst>
          <pc:docMk/>
          <pc:sldMk cId="3309063412" sldId="503"/>
        </pc:sldMkLst>
        <pc:spChg chg="mod">
          <ac:chgData name="Beem, Corinn" userId="c940195d-46ad-491a-b089-963483842aae" providerId="ADAL" clId="{9558DCCD-F8DC-45EC-A496-54A07BA29718}" dt="2021-04-12T19:38:51.154" v="69"/>
          <ac:spMkLst>
            <pc:docMk/>
            <pc:sldMk cId="3309063412" sldId="503"/>
            <ac:spMk id="2" creationId="{B6B9F291-16BF-4C3F-83DE-B220C1AF1282}"/>
          </ac:spMkLst>
        </pc:spChg>
      </pc:sldChg>
      <pc:sldChg chg="modSp">
        <pc:chgData name="Beem, Corinn" userId="c940195d-46ad-491a-b089-963483842aae" providerId="ADAL" clId="{9558DCCD-F8DC-45EC-A496-54A07BA29718}" dt="2021-04-12T19:39:10.146" v="71"/>
        <pc:sldMkLst>
          <pc:docMk/>
          <pc:sldMk cId="4020193246" sldId="504"/>
        </pc:sldMkLst>
        <pc:spChg chg="mod">
          <ac:chgData name="Beem, Corinn" userId="c940195d-46ad-491a-b089-963483842aae" providerId="ADAL" clId="{9558DCCD-F8DC-45EC-A496-54A07BA29718}" dt="2021-04-12T19:39:10.146" v="71"/>
          <ac:spMkLst>
            <pc:docMk/>
            <pc:sldMk cId="4020193246" sldId="504"/>
            <ac:spMk id="2" creationId="{B6B9F291-16BF-4C3F-83DE-B220C1AF1282}"/>
          </ac:spMkLst>
        </pc:spChg>
      </pc:sldChg>
      <pc:sldChg chg="modSp">
        <pc:chgData name="Beem, Corinn" userId="c940195d-46ad-491a-b089-963483842aae" providerId="ADAL" clId="{9558DCCD-F8DC-45EC-A496-54A07BA29718}" dt="2021-04-12T19:39:16.595" v="72"/>
        <pc:sldMkLst>
          <pc:docMk/>
          <pc:sldMk cId="902281997" sldId="505"/>
        </pc:sldMkLst>
        <pc:spChg chg="mod">
          <ac:chgData name="Beem, Corinn" userId="c940195d-46ad-491a-b089-963483842aae" providerId="ADAL" clId="{9558DCCD-F8DC-45EC-A496-54A07BA29718}" dt="2021-04-12T19:39:16.595" v="72"/>
          <ac:spMkLst>
            <pc:docMk/>
            <pc:sldMk cId="902281997" sldId="505"/>
            <ac:spMk id="2" creationId="{B6B9F291-16BF-4C3F-83DE-B220C1AF1282}"/>
          </ac:spMkLst>
        </pc:spChg>
      </pc:sldChg>
      <pc:sldChg chg="modSp modNotesTx">
        <pc:chgData name="Beem, Corinn" userId="c940195d-46ad-491a-b089-963483842aae" providerId="ADAL" clId="{9558DCCD-F8DC-45EC-A496-54A07BA29718}" dt="2021-04-12T19:39:27.772" v="74" actId="20577"/>
        <pc:sldMkLst>
          <pc:docMk/>
          <pc:sldMk cId="4219494486" sldId="506"/>
        </pc:sldMkLst>
        <pc:spChg chg="mod">
          <ac:chgData name="Beem, Corinn" userId="c940195d-46ad-491a-b089-963483842aae" providerId="ADAL" clId="{9558DCCD-F8DC-45EC-A496-54A07BA29718}" dt="2021-04-12T19:39:23.475" v="73"/>
          <ac:spMkLst>
            <pc:docMk/>
            <pc:sldMk cId="4219494486" sldId="506"/>
            <ac:spMk id="2" creationId="{B6B9F291-16BF-4C3F-83DE-B220C1AF1282}"/>
          </ac:spMkLst>
        </pc:spChg>
      </pc:sldChg>
      <pc:sldChg chg="modSp">
        <pc:chgData name="Beem, Corinn" userId="c940195d-46ad-491a-b089-963483842aae" providerId="ADAL" clId="{9558DCCD-F8DC-45EC-A496-54A07BA29718}" dt="2021-04-12T19:39:32.786" v="75"/>
        <pc:sldMkLst>
          <pc:docMk/>
          <pc:sldMk cId="3544745729" sldId="511"/>
        </pc:sldMkLst>
        <pc:spChg chg="mod">
          <ac:chgData name="Beem, Corinn" userId="c940195d-46ad-491a-b089-963483842aae" providerId="ADAL" clId="{9558DCCD-F8DC-45EC-A496-54A07BA29718}" dt="2021-04-12T19:39:32.786" v="75"/>
          <ac:spMkLst>
            <pc:docMk/>
            <pc:sldMk cId="3544745729" sldId="511"/>
            <ac:spMk id="5" creationId="{3E532E98-B6B5-4ACC-BAF8-6B4F7E7C68E3}"/>
          </ac:spMkLst>
        </pc:spChg>
      </pc:sldChg>
      <pc:sldChg chg="modSp mod">
        <pc:chgData name="Beem, Corinn" userId="c940195d-46ad-491a-b089-963483842aae" providerId="ADAL" clId="{9558DCCD-F8DC-45EC-A496-54A07BA29718}" dt="2021-04-12T19:39:38.785" v="79" actId="20577"/>
        <pc:sldMkLst>
          <pc:docMk/>
          <pc:sldMk cId="4189796286" sldId="513"/>
        </pc:sldMkLst>
        <pc:spChg chg="mod">
          <ac:chgData name="Beem, Corinn" userId="c940195d-46ad-491a-b089-963483842aae" providerId="ADAL" clId="{9558DCCD-F8DC-45EC-A496-54A07BA29718}" dt="2021-04-12T19:39:38.785" v="79" actId="20577"/>
          <ac:spMkLst>
            <pc:docMk/>
            <pc:sldMk cId="4189796286" sldId="513"/>
            <ac:spMk id="6" creationId="{7ADE84E5-34FE-4C41-9602-1621F6B66961}"/>
          </ac:spMkLst>
        </pc:spChg>
      </pc:sldChg>
      <pc:sldChg chg="modSp">
        <pc:chgData name="Beem, Corinn" userId="c940195d-46ad-491a-b089-963483842aae" providerId="ADAL" clId="{9558DCCD-F8DC-45EC-A496-54A07BA29718}" dt="2021-04-12T19:36:38.185" v="0"/>
        <pc:sldMkLst>
          <pc:docMk/>
          <pc:sldMk cId="4291394701" sldId="540"/>
        </pc:sldMkLst>
        <pc:spChg chg="mod">
          <ac:chgData name="Beem, Corinn" userId="c940195d-46ad-491a-b089-963483842aae" providerId="ADAL" clId="{9558DCCD-F8DC-45EC-A496-54A07BA29718}" dt="2021-04-12T19:36:38.185" v="0"/>
          <ac:spMkLst>
            <pc:docMk/>
            <pc:sldMk cId="4291394701" sldId="540"/>
            <ac:spMk id="2" creationId="{D85898C7-A09F-41F6-AAC4-07C7EEEB728B}"/>
          </ac:spMkLst>
        </pc:spChg>
      </pc:sldChg>
      <pc:sldChg chg="modSp mod modNotesTx">
        <pc:chgData name="Beem, Corinn" userId="c940195d-46ad-491a-b089-963483842aae" providerId="ADAL" clId="{9558DCCD-F8DC-45EC-A496-54A07BA29718}" dt="2021-04-12T19:38:36.066" v="67" actId="20577"/>
        <pc:sldMkLst>
          <pc:docMk/>
          <pc:sldMk cId="1503661817" sldId="558"/>
        </pc:sldMkLst>
        <pc:spChg chg="mod">
          <ac:chgData name="Beem, Corinn" userId="c940195d-46ad-491a-b089-963483842aae" providerId="ADAL" clId="{9558DCCD-F8DC-45EC-A496-54A07BA29718}" dt="2021-04-12T19:37:50.410" v="3" actId="20577"/>
          <ac:spMkLst>
            <pc:docMk/>
            <pc:sldMk cId="1503661817" sldId="558"/>
            <ac:spMk id="2" creationId="{D4A1F4AB-06D3-41C7-A09F-523B103E846F}"/>
          </ac:spMkLst>
        </pc:spChg>
        <pc:spChg chg="mod">
          <ac:chgData name="Beem, Corinn" userId="c940195d-46ad-491a-b089-963483842aae" providerId="ADAL" clId="{9558DCCD-F8DC-45EC-A496-54A07BA29718}" dt="2021-04-12T19:38:02.924" v="7" actId="6549"/>
          <ac:spMkLst>
            <pc:docMk/>
            <pc:sldMk cId="1503661817" sldId="558"/>
            <ac:spMk id="37" creationId="{D75644BC-53EB-4AF2-A3A5-26E88A22BB8C}"/>
          </ac:spMkLst>
        </pc:spChg>
        <pc:spChg chg="mod">
          <ac:chgData name="Beem, Corinn" userId="c940195d-46ad-491a-b089-963483842aae" providerId="ADAL" clId="{9558DCCD-F8DC-45EC-A496-54A07BA29718}" dt="2021-04-12T19:38:10.699" v="19" actId="20577"/>
          <ac:spMkLst>
            <pc:docMk/>
            <pc:sldMk cId="1503661817" sldId="558"/>
            <ac:spMk id="38" creationId="{5A6BADBE-CE4A-4C98-A48D-9DBDD1BE71D5}"/>
          </ac:spMkLst>
        </pc:spChg>
        <pc:spChg chg="mod">
          <ac:chgData name="Beem, Corinn" userId="c940195d-46ad-491a-b089-963483842aae" providerId="ADAL" clId="{9558DCCD-F8DC-45EC-A496-54A07BA29718}" dt="2021-04-12T19:38:14.635" v="23" actId="6549"/>
          <ac:spMkLst>
            <pc:docMk/>
            <pc:sldMk cId="1503661817" sldId="558"/>
            <ac:spMk id="39" creationId="{5249E791-5DF4-48F1-B804-0AF87B3ED6B2}"/>
          </ac:spMkLst>
        </pc:spChg>
        <pc:spChg chg="mod">
          <ac:chgData name="Beem, Corinn" userId="c940195d-46ad-491a-b089-963483842aae" providerId="ADAL" clId="{9558DCCD-F8DC-45EC-A496-54A07BA29718}" dt="2021-04-12T19:38:19.915" v="29" actId="6549"/>
          <ac:spMkLst>
            <pc:docMk/>
            <pc:sldMk cId="1503661817" sldId="558"/>
            <ac:spMk id="40" creationId="{BABD2D6F-67C6-428E-9B6E-575730D25AB1}"/>
          </ac:spMkLst>
        </pc:spChg>
      </pc:sldChg>
      <pc:sldChg chg="addSp modSp">
        <pc:chgData name="Beem, Corinn" userId="c940195d-46ad-491a-b089-963483842aae" providerId="ADAL" clId="{9558DCCD-F8DC-45EC-A496-54A07BA29718}" dt="2021-04-12T19:42:17.435" v="81" actId="14826"/>
        <pc:sldMkLst>
          <pc:docMk/>
          <pc:sldMk cId="2489502936" sldId="559"/>
        </pc:sldMkLst>
        <pc:spChg chg="mod">
          <ac:chgData name="Beem, Corinn" userId="c940195d-46ad-491a-b089-963483842aae" providerId="ADAL" clId="{9558DCCD-F8DC-45EC-A496-54A07BA29718}" dt="2021-04-12T19:38:47" v="68"/>
          <ac:spMkLst>
            <pc:docMk/>
            <pc:sldMk cId="2489502936" sldId="559"/>
            <ac:spMk id="2" creationId="{D4A1F4AB-06D3-41C7-A09F-523B103E846F}"/>
          </ac:spMkLst>
        </pc:spChg>
        <pc:picChg chg="add mod">
          <ac:chgData name="Beem, Corinn" userId="c940195d-46ad-491a-b089-963483842aae" providerId="ADAL" clId="{9558DCCD-F8DC-45EC-A496-54A07BA29718}" dt="2021-04-12T19:42:17.435" v="81" actId="14826"/>
          <ac:picMkLst>
            <pc:docMk/>
            <pc:sldMk cId="2489502936" sldId="559"/>
            <ac:picMk id="3" creationId="{730897E4-B1CF-43F8-A44E-AEBEC9682058}"/>
          </ac:picMkLst>
        </pc:picChg>
      </pc:sldChg>
      <pc:sldChg chg="del">
        <pc:chgData name="Beem, Corinn" userId="c940195d-46ad-491a-b089-963483842aae" providerId="ADAL" clId="{9558DCCD-F8DC-45EC-A496-54A07BA29718}" dt="2021-04-12T19:37:34.884" v="1" actId="47"/>
        <pc:sldMkLst>
          <pc:docMk/>
          <pc:sldMk cId="597215285" sldId="561"/>
        </pc:sldMkLst>
      </pc:sldChg>
    </pc:docChg>
  </pc:docChgLst>
  <pc:docChgLst>
    <pc:chgData name="Sheth, Rohan" userId="0b6da9f0-4e13-4f6a-80ee-55c9a7700dcb" providerId="ADAL" clId="{1D870496-9AE1-4E20-B2FF-0A94C300F219}"/>
    <pc:docChg chg="modSld sldOrd">
      <pc:chgData name="Sheth, Rohan" userId="0b6da9f0-4e13-4f6a-80ee-55c9a7700dcb" providerId="ADAL" clId="{1D870496-9AE1-4E20-B2FF-0A94C300F219}" dt="2021-04-21T14:59:51.041" v="5"/>
      <pc:docMkLst>
        <pc:docMk/>
      </pc:docMkLst>
      <pc:sldChg chg="ord">
        <pc:chgData name="Sheth, Rohan" userId="0b6da9f0-4e13-4f6a-80ee-55c9a7700dcb" providerId="ADAL" clId="{1D870496-9AE1-4E20-B2FF-0A94C300F219}" dt="2021-04-21T14:59:32.828" v="1"/>
        <pc:sldMkLst>
          <pc:docMk/>
          <pc:sldMk cId="4291394701" sldId="540"/>
        </pc:sldMkLst>
      </pc:sldChg>
      <pc:sldChg chg="modSp">
        <pc:chgData name="Sheth, Rohan" userId="0b6da9f0-4e13-4f6a-80ee-55c9a7700dcb" providerId="ADAL" clId="{1D870496-9AE1-4E20-B2FF-0A94C300F219}" dt="2021-04-21T14:59:51.041" v="5"/>
        <pc:sldMkLst>
          <pc:docMk/>
          <pc:sldMk cId="2489502936" sldId="559"/>
        </pc:sldMkLst>
        <pc:picChg chg="mod">
          <ac:chgData name="Sheth, Rohan" userId="0b6da9f0-4e13-4f6a-80ee-55c9a7700dcb" providerId="ADAL" clId="{1D870496-9AE1-4E20-B2FF-0A94C300F219}" dt="2021-04-21T14:59:51.041" v="5"/>
          <ac:picMkLst>
            <pc:docMk/>
            <pc:sldMk cId="2489502936" sldId="559"/>
            <ac:picMk id="3" creationId="{730897E4-B1CF-43F8-A44E-AEBEC968205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Gibson County Airport created 22 jobs earning $977 thousand in payroll, contributed $1.3 million in value added, and generated a total economic output of $3.6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Gibson County Airport. As this slide shows, Gibson County Airport supports 22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Gibson County Airport generates $977,000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Gibson County Airport contributes $1.3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Gibson County Airport contributes $3.6 million in business revenue generated by on-airport activity and visitor spending. This metric encompasses payroll and valued added and thus represents the total economic output of Gibson County Airport.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Gibson County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Gibson County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$977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Gibson County Airport Is </a:t>
            </a:r>
            <a:br>
              <a:rPr lang="en-US" dirty="0"/>
            </a:br>
            <a:r>
              <a:rPr lang="en-US" dirty="0"/>
              <a:t>Just Local?</a:t>
            </a:r>
          </a:p>
        </p:txBody>
      </p:sp>
      <p:pic>
        <p:nvPicPr>
          <p:cNvPr id="3" name="Picture 2">
            <a:extLst>
              <a:ext uri="{FF2B5EF4-FFF2-40B4-BE49-F238E27FC236}">
                <a16:creationId xmlns:a16="http://schemas.microsoft.com/office/drawing/2014/main" id="{730897E4-B1CF-43F8-A44E-AEBEC96820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0" b="89883" l="5989" r="89903">
                        <a14:foregroundMark x1="13022" y1="10224" x2="8217" y2="16400"/>
                        <a14:foregroundMark x1="8217" y1="16400" x2="6058" y2="26411"/>
                        <a14:foregroundMark x1="6058" y1="26411" x2="9401" y2="52396"/>
                        <a14:foregroundMark x1="8357" y1="9052" x2="8774" y2="9798"/>
                        <a14:foregroundMark x1="12953" y1="8626" x2="11699" y2="8200"/>
                      </a14:backgroundRemoval>
                    </a14:imgEffect>
                  </a14:imgLayer>
                </a14:imgProps>
              </a:ext>
              <a:ext uri="{28A0092B-C50C-407E-A947-70E740481C1C}">
                <a14:useLocalDpi xmlns:a14="http://schemas.microsoft.com/office/drawing/2010/main" val="0"/>
              </a:ext>
            </a:extLst>
          </a:blip>
          <a:srcRect/>
          <a:stretch/>
        </p:blipFill>
        <p:spPr>
          <a:xfrm>
            <a:off x="4427925" y="1707482"/>
            <a:ext cx="7636542" cy="4993532"/>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Gibson County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513782906"/>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14</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22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4030998527"/>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$558,000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$191,000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$227,000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$977,000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Gibson County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Gibson County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297952726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$630,000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$285,000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$395,000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1401215781"/>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$544,000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$669,000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Gibson County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Gibson County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TGC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c18e8617-fc0f-4dda-a87a-c0ec120ddf92"/>
    <ds:schemaRef ds:uri="http://purl.org/dc/term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dcmitype/"/>
    <ds:schemaRef ds:uri="52860726-b653-4eba-8fc1-cfbf91000526"/>
    <ds:schemaRef ds:uri="http://schemas.openxmlformats.org/package/2006/metadata/core-properties"/>
    <ds:schemaRef ds:uri="b2e1dacc-c954-4408-aa44-64ef90b7ce3a"/>
    <ds:schemaRef ds:uri="http://purl.org/dc/elements/1.1/"/>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3323</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Gibson County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Gibson County Airport Impacts</vt:lpstr>
      <vt:lpstr>Think Gibson County Airport Is  Just Local?</vt:lpstr>
      <vt:lpstr>Gibson County Airport Economic Impacts - Jobs</vt:lpstr>
      <vt:lpstr>Gibson County Airport Economic Impacts – Payroll</vt:lpstr>
      <vt:lpstr>Gibson County Airport Economic Impacts – Value Added</vt:lpstr>
      <vt:lpstr>Gibson County Airport Economic Impacts – Business Revenue </vt:lpstr>
      <vt:lpstr>Tax Analysis</vt:lpstr>
      <vt:lpstr>Statewide Tax Impacts</vt:lpstr>
      <vt:lpstr>Additional  Aviation Benefits</vt:lpstr>
      <vt:lpstr>Case  Studies</vt:lpstr>
      <vt:lpstr>Gibson County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53</cp:revision>
  <dcterms:created xsi:type="dcterms:W3CDTF">2021-03-17T12:38:10Z</dcterms:created>
  <dcterms:modified xsi:type="dcterms:W3CDTF">2021-04-21T14:59:57Z</dcterms:modified>
</cp:coreProperties>
</file>